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257" r:id="rId3"/>
    <p:sldId id="274" r:id="rId4"/>
    <p:sldId id="258" r:id="rId5"/>
    <p:sldId id="259" r:id="rId6"/>
    <p:sldId id="260" r:id="rId7"/>
    <p:sldId id="269" r:id="rId8"/>
    <p:sldId id="272" r:id="rId9"/>
    <p:sldId id="273" r:id="rId10"/>
    <p:sldId id="271" r:id="rId11"/>
    <p:sldId id="268" r:id="rId12"/>
    <p:sldId id="261" r:id="rId13"/>
    <p:sldId id="275" r:id="rId14"/>
    <p:sldId id="270" r:id="rId15"/>
    <p:sldId id="264" r:id="rId16"/>
  </p:sldIdLst>
  <p:sldSz cx="12192000" cy="6858000"/>
  <p:notesSz cx="6797675" cy="9926638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60"/>
  </p:normalViewPr>
  <p:slideViewPr>
    <p:cSldViewPr snapToGrid="0">
      <p:cViewPr varScale="1">
        <p:scale>
          <a:sx n="45" d="100"/>
          <a:sy n="45" d="100"/>
        </p:scale>
        <p:origin x="-77" y="-8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D3351-0582-4C0B-9EB7-F5DD34503C00}" type="datetimeFigureOut">
              <a:rPr lang="fi-FI" smtClean="0"/>
              <a:t>19.4.2016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18DFD-543A-4FB3-B14E-A2C9E65B3B8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625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C68-F21A-4280-8B42-422CC7C7F2C6}" type="datetimeFigureOut">
              <a:rPr lang="fi-FI" smtClean="0"/>
              <a:t>19.4.2016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A98F-DB0A-485E-869A-42C3E4A034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629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C68-F21A-4280-8B42-422CC7C7F2C6}" type="datetimeFigureOut">
              <a:rPr lang="fi-FI" smtClean="0"/>
              <a:t>19.4.2016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A98F-DB0A-485E-869A-42C3E4A034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65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C68-F21A-4280-8B42-422CC7C7F2C6}" type="datetimeFigureOut">
              <a:rPr lang="fi-FI" smtClean="0"/>
              <a:t>19.4.2016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A98F-DB0A-485E-869A-42C3E4A034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479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C68-F21A-4280-8B42-422CC7C7F2C6}" type="datetimeFigureOut">
              <a:rPr lang="fi-FI" smtClean="0"/>
              <a:t>19.4.2016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A98F-DB0A-485E-869A-42C3E4A034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393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C68-F21A-4280-8B42-422CC7C7F2C6}" type="datetimeFigureOut">
              <a:rPr lang="fi-FI" smtClean="0"/>
              <a:t>19.4.2016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A98F-DB0A-485E-869A-42C3E4A034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0091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C68-F21A-4280-8B42-422CC7C7F2C6}" type="datetimeFigureOut">
              <a:rPr lang="fi-FI" smtClean="0"/>
              <a:t>19.4.2016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A98F-DB0A-485E-869A-42C3E4A034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27829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C68-F21A-4280-8B42-422CC7C7F2C6}" type="datetimeFigureOut">
              <a:rPr lang="fi-FI" smtClean="0"/>
              <a:t>19.4.2016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A98F-DB0A-485E-869A-42C3E4A034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560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C68-F21A-4280-8B42-422CC7C7F2C6}" type="datetimeFigureOut">
              <a:rPr lang="fi-FI" smtClean="0"/>
              <a:t>19.4.2016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A98F-DB0A-485E-869A-42C3E4A034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6362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C68-F21A-4280-8B42-422CC7C7F2C6}" type="datetimeFigureOut">
              <a:rPr lang="fi-FI" smtClean="0"/>
              <a:t>19.4.2016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A98F-DB0A-485E-869A-42C3E4A034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6516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C68-F21A-4280-8B42-422CC7C7F2C6}" type="datetimeFigureOut">
              <a:rPr lang="fi-FI" smtClean="0"/>
              <a:t>19.4.2016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A98F-DB0A-485E-869A-42C3E4A034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246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A7C68-F21A-4280-8B42-422CC7C7F2C6}" type="datetimeFigureOut">
              <a:rPr lang="fi-FI" smtClean="0"/>
              <a:t>19.4.2016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2A98F-DB0A-485E-869A-42C3E4A034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2857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A7C68-F21A-4280-8B42-422CC7C7F2C6}" type="datetimeFigureOut">
              <a:rPr lang="fi-FI" smtClean="0"/>
              <a:t>19.4.2016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2A98F-DB0A-485E-869A-42C3E4A034A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169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6589" y="1214438"/>
            <a:ext cx="9144000" cy="2387600"/>
          </a:xfrm>
        </p:spPr>
        <p:txBody>
          <a:bodyPr>
            <a:normAutofit/>
          </a:bodyPr>
          <a:lstStyle/>
          <a:p>
            <a:r>
              <a:rPr lang="fi-FI" sz="6600" dirty="0" smtClean="0">
                <a:latin typeface="Bernard MT Condensed" panose="02050806060905020404" pitchFamily="18" charset="0"/>
              </a:rPr>
              <a:t>Onni Laihanen</a:t>
            </a:r>
            <a:endParaRPr lang="fi-FI" sz="6600" dirty="0">
              <a:latin typeface="Bernard MT Condensed" panose="020508060609050204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50568" y="3794543"/>
            <a:ext cx="9144000" cy="1655762"/>
          </a:xfrm>
        </p:spPr>
        <p:txBody>
          <a:bodyPr/>
          <a:lstStyle/>
          <a:p>
            <a:r>
              <a:rPr lang="fi-FI" sz="2800" dirty="0" smtClean="0">
                <a:latin typeface="Bernard MT Condensed" panose="02050806060905020404" pitchFamily="18" charset="0"/>
              </a:rPr>
              <a:t>                  100 vuotta</a:t>
            </a:r>
          </a:p>
          <a:p>
            <a:r>
              <a:rPr lang="fi-FI" dirty="0" smtClean="0">
                <a:latin typeface="Bernard MT Condensed" panose="02050806060905020404" pitchFamily="18" charset="0"/>
              </a:rPr>
              <a:t>     7.3. Dos. Marko Tikka</a:t>
            </a:r>
            <a:endParaRPr lang="fi-FI" dirty="0">
              <a:latin typeface="Bernard MT Condensed" panose="020508060609050204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6" y="0"/>
            <a:ext cx="4599432" cy="68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63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50" y="3458678"/>
            <a:ext cx="7610250" cy="3241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3474" cy="69173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48694" y="1129175"/>
            <a:ext cx="65090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dirty="0" smtClean="0"/>
              <a:t>Ns. </a:t>
            </a:r>
            <a:r>
              <a:rPr lang="fi-FI" sz="2400" dirty="0" err="1"/>
              <a:t>L</a:t>
            </a:r>
            <a:r>
              <a:rPr lang="fi-FI" sz="2400" dirty="0" err="1" smtClean="0"/>
              <a:t>aihasmalli</a:t>
            </a:r>
            <a:r>
              <a:rPr lang="fi-FI" sz="2400" dirty="0" smtClean="0"/>
              <a:t>; soitin on Kouvolan Harmonikan </a:t>
            </a:r>
          </a:p>
          <a:p>
            <a:r>
              <a:rPr lang="fi-FI" sz="2400" dirty="0" smtClean="0"/>
              <a:t>”Kouvola-” merkkinen soitin (kts. mainos)</a:t>
            </a:r>
          </a:p>
          <a:p>
            <a:r>
              <a:rPr lang="fi-FI" sz="2400" dirty="0" smtClean="0"/>
              <a:t>Laihanen soittaa lopulta lyhyen aikaa (1940-1941)  </a:t>
            </a:r>
          </a:p>
          <a:p>
            <a:r>
              <a:rPr lang="fi-FI" sz="2400" dirty="0" smtClean="0"/>
              <a:t>nimikkosoittimellaan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894620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Vili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15919" cy="538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33010" y="5662410"/>
            <a:ext cx="78927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i-FI" altLang="fi-FI" sz="2000" dirty="0"/>
              <a:t>sodasta </a:t>
            </a:r>
            <a:r>
              <a:rPr lang="fi-FI" altLang="fi-FI" sz="2000" dirty="0" smtClean="0"/>
              <a:t>paluu 5.1.1945 </a:t>
            </a:r>
            <a:r>
              <a:rPr lang="fi-FI" altLang="fi-FI" sz="2000" dirty="0"/>
              <a:t>Helsinkiin: asunto </a:t>
            </a:r>
            <a:r>
              <a:rPr lang="fi-FI" altLang="fi-FI" sz="2000" dirty="0" err="1"/>
              <a:t>Dallapén</a:t>
            </a:r>
            <a:r>
              <a:rPr lang="fi-FI" altLang="fi-FI" sz="2000" dirty="0"/>
              <a:t> </a:t>
            </a:r>
            <a:r>
              <a:rPr lang="fi-FI" altLang="fi-FI" sz="2000" dirty="0" smtClean="0"/>
              <a:t>toimistossa </a:t>
            </a:r>
            <a:r>
              <a:rPr lang="fi-FI" altLang="fi-FI" sz="2000" dirty="0"/>
              <a:t>1941</a:t>
            </a:r>
          </a:p>
          <a:p>
            <a:pPr>
              <a:buFontTx/>
              <a:buChar char="-"/>
            </a:pPr>
            <a:r>
              <a:rPr lang="fi-FI" altLang="fi-FI" sz="2000" dirty="0" smtClean="0"/>
              <a:t>levytykset </a:t>
            </a:r>
            <a:r>
              <a:rPr lang="fi-FI" altLang="fi-FI" sz="2000" dirty="0"/>
              <a:t>Vesterisen kanssa </a:t>
            </a:r>
            <a:r>
              <a:rPr lang="fi-FI" altLang="fi-FI" sz="2000" dirty="0" smtClean="0"/>
              <a:t>keväällä ja syksyllä 1945</a:t>
            </a:r>
          </a:p>
          <a:p>
            <a:pPr>
              <a:buFontTx/>
              <a:buChar char="-"/>
            </a:pPr>
            <a:r>
              <a:rPr lang="fi-FI" altLang="fi-FI" sz="2000" dirty="0" smtClean="0"/>
              <a:t>Kuva </a:t>
            </a:r>
            <a:r>
              <a:rPr lang="fi-FI" altLang="fi-FI" sz="2000" dirty="0" err="1" smtClean="0"/>
              <a:t>Dallapén</a:t>
            </a:r>
            <a:r>
              <a:rPr lang="fi-FI" altLang="fi-FI" sz="2000" dirty="0" smtClean="0"/>
              <a:t> </a:t>
            </a:r>
            <a:r>
              <a:rPr lang="fi-FI" altLang="fi-FI" sz="2000" dirty="0"/>
              <a:t>20-v. </a:t>
            </a:r>
            <a:r>
              <a:rPr lang="fi-FI" altLang="fi-FI" sz="2000" dirty="0" smtClean="0"/>
              <a:t>konserttista</a:t>
            </a:r>
            <a:endParaRPr lang="en-US" altLang="fi-FI" sz="2000" dirty="0"/>
          </a:p>
        </p:txBody>
      </p:sp>
    </p:spTree>
    <p:extLst>
      <p:ext uri="{BB962C8B-B14F-4D97-AF65-F5344CB8AC3E}">
        <p14:creationId xmlns:p14="http://schemas.microsoft.com/office/powerpoint/2010/main" val="1297061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180" y="622501"/>
            <a:ext cx="529389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i-FI" altLang="fi-FI" sz="2400" dirty="0"/>
              <a:t>1947 USA, 25.4.1947 Göteborg-New York</a:t>
            </a:r>
          </a:p>
          <a:p>
            <a:pPr>
              <a:buFontTx/>
              <a:buChar char="-"/>
            </a:pPr>
            <a:r>
              <a:rPr lang="fi-FI" altLang="fi-FI" sz="2400" dirty="0"/>
              <a:t> ensin 6 kk </a:t>
            </a:r>
            <a:r>
              <a:rPr lang="fi-FI" altLang="fi-FI" sz="2400" dirty="0" smtClean="0"/>
              <a:t>Yhdysvalloissa</a:t>
            </a:r>
            <a:endParaRPr lang="fi-FI" altLang="fi-FI" sz="2400" dirty="0"/>
          </a:p>
          <a:p>
            <a:pPr>
              <a:buFontTx/>
              <a:buChar char="-"/>
            </a:pPr>
            <a:r>
              <a:rPr lang="fi-FI" altLang="fi-FI" sz="2400" dirty="0"/>
              <a:t> välillä </a:t>
            </a:r>
            <a:r>
              <a:rPr lang="fi-FI" altLang="fi-FI" sz="2400" dirty="0" smtClean="0"/>
              <a:t>Kanadassa, vuosina </a:t>
            </a:r>
            <a:r>
              <a:rPr lang="fi-FI" altLang="fi-FI" sz="2400" dirty="0"/>
              <a:t>1947 ja 1952 </a:t>
            </a:r>
          </a:p>
          <a:p>
            <a:pPr>
              <a:buFontTx/>
              <a:buChar char="-"/>
            </a:pPr>
            <a:r>
              <a:rPr lang="fi-FI" altLang="fi-FI" sz="2400" dirty="0"/>
              <a:t> New Yorkissa asunto 27 East/ 124th </a:t>
            </a:r>
            <a:r>
              <a:rPr lang="fi-FI" altLang="fi-FI" sz="2400" dirty="0" err="1"/>
              <a:t>Street</a:t>
            </a:r>
            <a:r>
              <a:rPr lang="fi-FI" altLang="fi-FI" sz="2400" dirty="0"/>
              <a:t>, New York</a:t>
            </a:r>
          </a:p>
          <a:p>
            <a:pPr>
              <a:buFontTx/>
              <a:buChar char="-"/>
            </a:pPr>
            <a:r>
              <a:rPr lang="fi-FI" altLang="fi-FI" sz="2400" dirty="0"/>
              <a:t> ravintolamuusikkona yökerhossa (Martti Ala-Outinen) </a:t>
            </a:r>
          </a:p>
          <a:p>
            <a:pPr>
              <a:buFontTx/>
              <a:buChar char="-"/>
            </a:pPr>
            <a:r>
              <a:rPr lang="fi-FI" altLang="fi-FI" sz="2400" dirty="0"/>
              <a:t> lähinnä </a:t>
            </a:r>
            <a:r>
              <a:rPr lang="fi-FI" altLang="fi-FI" sz="2400" dirty="0" err="1"/>
              <a:t>amerikansuomalaisten</a:t>
            </a:r>
            <a:r>
              <a:rPr lang="fi-FI" altLang="fi-FI" sz="2400" dirty="0"/>
              <a:t> tanssisoittajana</a:t>
            </a:r>
          </a:p>
          <a:p>
            <a:pPr>
              <a:buFontTx/>
              <a:buChar char="-"/>
            </a:pPr>
            <a:r>
              <a:rPr lang="fi-FI" altLang="fi-FI" sz="2400" dirty="0"/>
              <a:t> kuoli Lake Worthissa 23.4.1956</a:t>
            </a:r>
          </a:p>
          <a:p>
            <a:pPr>
              <a:buFontTx/>
              <a:buChar char="-"/>
            </a:pPr>
            <a:r>
              <a:rPr lang="fi-FI" altLang="fi-FI" sz="2400" dirty="0"/>
              <a:t> vaimo Iris Laihanen (ero 1947), 2. vaimo Saimi (1905-1998)</a:t>
            </a:r>
            <a:endParaRPr lang="en-US" altLang="fi-FI" sz="2400" dirty="0"/>
          </a:p>
        </p:txBody>
      </p:sp>
      <p:pic>
        <p:nvPicPr>
          <p:cNvPr id="3" name="Picture 5" descr="Onni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974" y="0"/>
            <a:ext cx="4709026" cy="681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389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5" y="1314448"/>
            <a:ext cx="5543552" cy="55435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3" y="1548784"/>
            <a:ext cx="3898232" cy="38787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02"/>
            <a:ext cx="2839453" cy="28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6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57" y="1253691"/>
            <a:ext cx="4703064" cy="46770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15365" y="1944924"/>
            <a:ext cx="4293548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3200" dirty="0" err="1" smtClean="0"/>
              <a:t>Seminola</a:t>
            </a:r>
            <a:r>
              <a:rPr lang="fi-FI" sz="3200" dirty="0" smtClean="0"/>
              <a:t> levytti 2013</a:t>
            </a:r>
          </a:p>
          <a:p>
            <a:r>
              <a:rPr lang="fi-FI" sz="3200" dirty="0" smtClean="0"/>
              <a:t>Ensilevytyksenä kolme</a:t>
            </a:r>
          </a:p>
          <a:p>
            <a:r>
              <a:rPr lang="fi-FI" sz="3200" dirty="0" smtClean="0"/>
              <a:t>Onni Laihasen sävelmää;</a:t>
            </a:r>
          </a:p>
          <a:p>
            <a:r>
              <a:rPr lang="fi-FI" sz="3200" dirty="0" smtClean="0"/>
              <a:t>Hämyhetki,</a:t>
            </a:r>
          </a:p>
          <a:p>
            <a:r>
              <a:rPr lang="fi-FI" sz="3200" dirty="0" smtClean="0"/>
              <a:t>Syystuuli kertoo,</a:t>
            </a:r>
          </a:p>
          <a:p>
            <a:r>
              <a:rPr lang="fi-FI" sz="3200" dirty="0" smtClean="0"/>
              <a:t>On satanut valkolunta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302062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863" y="2534652"/>
            <a:ext cx="6520137" cy="43467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45" y="0"/>
            <a:ext cx="6021805" cy="4014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7704" y="4663143"/>
            <a:ext cx="519424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dirty="0" smtClean="0">
                <a:latin typeface="Bernard MT Condensed" panose="02050806060905020404" pitchFamily="18" charset="0"/>
              </a:rPr>
              <a:t>Onni Laihanen 100 vuotta –juhlakonsertti </a:t>
            </a:r>
          </a:p>
          <a:p>
            <a:r>
              <a:rPr lang="fi-FI" sz="2400" dirty="0" smtClean="0">
                <a:latin typeface="Bernard MT Condensed" panose="02050806060905020404" pitchFamily="18" charset="0"/>
              </a:rPr>
              <a:t>Sata-Häme Soi </a:t>
            </a:r>
            <a:r>
              <a:rPr lang="fi-FI" sz="2400" smtClean="0">
                <a:latin typeface="Bernard MT Condensed" panose="02050806060905020404" pitchFamily="18" charset="0"/>
              </a:rPr>
              <a:t>lauantaina </a:t>
            </a:r>
            <a:r>
              <a:rPr lang="fi-FI" sz="2400" smtClean="0">
                <a:latin typeface="Bernard MT Condensed" panose="02050806060905020404" pitchFamily="18" charset="0"/>
              </a:rPr>
              <a:t>9.7.2016</a:t>
            </a:r>
            <a:endParaRPr lang="fi-FI" sz="2400" dirty="0" smtClean="0">
              <a:latin typeface="Bernard MT Condensed" panose="02050806060905020404" pitchFamily="18" charset="0"/>
            </a:endParaRPr>
          </a:p>
          <a:p>
            <a:endParaRPr lang="fi-FI" sz="2400" dirty="0" smtClean="0">
              <a:latin typeface="Bernard MT Condensed" panose="02050806060905020404" pitchFamily="18" charset="0"/>
            </a:endParaRPr>
          </a:p>
          <a:p>
            <a:r>
              <a:rPr lang="fi-FI" sz="2400" dirty="0" smtClean="0">
                <a:latin typeface="Bernard MT Condensed" panose="02050806060905020404" pitchFamily="18" charset="0"/>
              </a:rPr>
              <a:t>Solistit Pasi ja Petri </a:t>
            </a:r>
            <a:r>
              <a:rPr lang="fi-FI" sz="2400" dirty="0">
                <a:latin typeface="Bernard MT Condensed" panose="02050806060905020404" pitchFamily="18" charset="0"/>
              </a:rPr>
              <a:t>R</a:t>
            </a:r>
            <a:r>
              <a:rPr lang="fi-FI" sz="2400" dirty="0" smtClean="0">
                <a:latin typeface="Bernard MT Condensed" panose="02050806060905020404" pitchFamily="18" charset="0"/>
              </a:rPr>
              <a:t>aukola, </a:t>
            </a:r>
            <a:r>
              <a:rPr lang="fi-FI" sz="2400" dirty="0">
                <a:latin typeface="Bernard MT Condensed" panose="02050806060905020404" pitchFamily="18" charset="0"/>
              </a:rPr>
              <a:t>H</a:t>
            </a:r>
            <a:r>
              <a:rPr lang="fi-FI" sz="2400" dirty="0" smtClean="0">
                <a:latin typeface="Bernard MT Condensed" panose="02050806060905020404" pitchFamily="18" charset="0"/>
              </a:rPr>
              <a:t>annu Virta </a:t>
            </a:r>
          </a:p>
          <a:p>
            <a:r>
              <a:rPr lang="fi-FI" sz="2400" dirty="0" smtClean="0">
                <a:latin typeface="Bernard MT Condensed" panose="02050806060905020404" pitchFamily="18" charset="0"/>
              </a:rPr>
              <a:t>ja </a:t>
            </a:r>
            <a:r>
              <a:rPr lang="fi-FI" sz="2400" dirty="0" err="1" smtClean="0">
                <a:latin typeface="Bernard MT Condensed" panose="02050806060905020404" pitchFamily="18" charset="0"/>
              </a:rPr>
              <a:t>Seminola</a:t>
            </a:r>
            <a:r>
              <a:rPr lang="fi-FI" sz="2400" dirty="0" smtClean="0">
                <a:latin typeface="Bernard MT Condensed" panose="02050806060905020404" pitchFamily="18" charset="0"/>
              </a:rPr>
              <a:t> –orkesteri </a:t>
            </a:r>
            <a:endParaRPr lang="fi-FI" sz="24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474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4637"/>
            <a:ext cx="543922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altLang="fi-FI" sz="2400" dirty="0"/>
              <a:t>Onni Laihanen </a:t>
            </a:r>
          </a:p>
          <a:p>
            <a:endParaRPr lang="fi-FI" altLang="fi-FI" sz="2000" dirty="0"/>
          </a:p>
          <a:p>
            <a:r>
              <a:rPr lang="fi-FI" altLang="fi-FI" sz="1600" dirty="0"/>
              <a:t>s</a:t>
            </a:r>
            <a:r>
              <a:rPr lang="fi-FI" altLang="fi-FI" sz="1600" dirty="0" smtClean="0"/>
              <a:t>. </a:t>
            </a:r>
            <a:r>
              <a:rPr lang="fi-FI" altLang="fi-FI" sz="1600" dirty="0" err="1"/>
              <a:t>Muolaa</a:t>
            </a:r>
            <a:r>
              <a:rPr lang="fi-FI" altLang="fi-FI" sz="1600" dirty="0"/>
              <a:t> 16.6.1916 – k.1956 </a:t>
            </a:r>
            <a:r>
              <a:rPr lang="fi-FI" altLang="fi-FI" sz="1600" dirty="0" smtClean="0"/>
              <a:t> Lake </a:t>
            </a:r>
            <a:r>
              <a:rPr lang="fi-FI" altLang="fi-FI" sz="1600" dirty="0"/>
              <a:t>Worth, Florida</a:t>
            </a:r>
          </a:p>
          <a:p>
            <a:endParaRPr lang="fi-FI" altLang="fi-FI" sz="2000" dirty="0"/>
          </a:p>
          <a:p>
            <a:r>
              <a:rPr lang="fi-FI" altLang="fi-FI" sz="2400" dirty="0"/>
              <a:t>- </a:t>
            </a:r>
            <a:r>
              <a:rPr lang="fi-FI" altLang="fi-FI" sz="2400" dirty="0" err="1"/>
              <a:t>Perkjärven</a:t>
            </a:r>
            <a:r>
              <a:rPr lang="fi-FI" altLang="fi-FI" sz="2400" dirty="0"/>
              <a:t> </a:t>
            </a:r>
            <a:r>
              <a:rPr lang="fi-FI" altLang="fi-FI" sz="2400" dirty="0" smtClean="0"/>
              <a:t>kylästä </a:t>
            </a:r>
            <a:r>
              <a:rPr lang="fi-FI" altLang="fi-FI" sz="2400" dirty="0" err="1"/>
              <a:t>Muolaassa</a:t>
            </a:r>
            <a:endParaRPr lang="fi-FI" altLang="fi-FI" sz="2400" dirty="0"/>
          </a:p>
          <a:p>
            <a:pPr>
              <a:buFontTx/>
              <a:buChar char="-"/>
            </a:pPr>
            <a:r>
              <a:rPr lang="fi-FI" altLang="fi-FI" sz="2400" dirty="0"/>
              <a:t> isä </a:t>
            </a:r>
            <a:r>
              <a:rPr lang="fi-FI" altLang="fi-FI" sz="2400" dirty="0" smtClean="0"/>
              <a:t>pelimanni</a:t>
            </a:r>
            <a:endParaRPr lang="fi-FI" altLang="fi-FI" sz="2400" dirty="0"/>
          </a:p>
          <a:p>
            <a:pPr>
              <a:buFontTx/>
              <a:buChar char="-"/>
            </a:pPr>
            <a:r>
              <a:rPr lang="fi-FI" altLang="fi-FI" sz="2400" dirty="0"/>
              <a:t> sotilassoittajaksi Kiviniemeen</a:t>
            </a:r>
          </a:p>
          <a:p>
            <a:pPr>
              <a:buFontTx/>
              <a:buChar char="-"/>
            </a:pPr>
            <a:r>
              <a:rPr lang="fi-FI" altLang="fi-FI" sz="2400" dirty="0"/>
              <a:t> </a:t>
            </a:r>
            <a:r>
              <a:rPr lang="fi-FI" altLang="fi-FI" sz="2400" dirty="0" err="1"/>
              <a:t>Sakkola-Muolaan</a:t>
            </a:r>
            <a:r>
              <a:rPr lang="fi-FI" altLang="fi-FI" sz="2400" dirty="0"/>
              <a:t> </a:t>
            </a:r>
            <a:r>
              <a:rPr lang="fi-FI" altLang="fi-FI" sz="2400" dirty="0" smtClean="0"/>
              <a:t>seudulla </a:t>
            </a:r>
            <a:r>
              <a:rPr lang="fi-FI" altLang="fi-FI" sz="2400" dirty="0"/>
              <a:t>mm. </a:t>
            </a:r>
            <a:endParaRPr lang="fi-FI" altLang="fi-FI" sz="2400" dirty="0" smtClean="0"/>
          </a:p>
          <a:p>
            <a:r>
              <a:rPr lang="fi-FI" altLang="fi-FI" sz="2400" dirty="0" smtClean="0"/>
              <a:t>Eino </a:t>
            </a:r>
            <a:r>
              <a:rPr lang="fi-FI" altLang="fi-FI" sz="2400" dirty="0"/>
              <a:t>Rauvala, </a:t>
            </a:r>
            <a:r>
              <a:rPr lang="fi-FI" altLang="fi-FI" sz="2400" dirty="0" smtClean="0"/>
              <a:t>Olavi </a:t>
            </a:r>
            <a:r>
              <a:rPr lang="fi-FI" altLang="fi-FI" sz="2400" dirty="0" err="1"/>
              <a:t>Huuska</a:t>
            </a:r>
            <a:r>
              <a:rPr lang="fi-FI" altLang="fi-FI" sz="2400" dirty="0"/>
              <a:t> </a:t>
            </a:r>
          </a:p>
          <a:p>
            <a:pPr>
              <a:buFontTx/>
              <a:buChar char="-"/>
            </a:pPr>
            <a:r>
              <a:rPr lang="fi-FI" altLang="fi-FI" sz="2400" dirty="0"/>
              <a:t> Kiviniemen soitto-oppilaskoulun </a:t>
            </a:r>
            <a:endParaRPr lang="fi-FI" altLang="fi-FI" sz="2400" dirty="0" smtClean="0"/>
          </a:p>
          <a:p>
            <a:r>
              <a:rPr lang="fi-FI" altLang="fi-FI" sz="2400" dirty="0" smtClean="0"/>
              <a:t>tanssiyhtye </a:t>
            </a:r>
            <a:r>
              <a:rPr lang="fi-FI" altLang="fi-FI" sz="2400" dirty="0" err="1"/>
              <a:t>Hottipojat</a:t>
            </a:r>
            <a:r>
              <a:rPr lang="fi-FI" altLang="fi-FI" sz="2400" dirty="0"/>
              <a:t> (Laihanen</a:t>
            </a:r>
            <a:r>
              <a:rPr lang="fi-FI" altLang="fi-FI" sz="2400" dirty="0" smtClean="0"/>
              <a:t>, </a:t>
            </a:r>
          </a:p>
          <a:p>
            <a:r>
              <a:rPr lang="fi-FI" altLang="fi-FI" sz="2400" dirty="0" err="1" smtClean="0"/>
              <a:t>Huuskan</a:t>
            </a:r>
            <a:r>
              <a:rPr lang="fi-FI" altLang="fi-FI" sz="2400" dirty="0" smtClean="0"/>
              <a:t> </a:t>
            </a:r>
            <a:r>
              <a:rPr lang="fi-FI" altLang="fi-FI" sz="2400" dirty="0"/>
              <a:t>veljekset, viulisti Turunen, rumpali </a:t>
            </a:r>
            <a:r>
              <a:rPr lang="fi-FI" altLang="fi-FI" sz="2400" dirty="0" err="1"/>
              <a:t>Adolfsen</a:t>
            </a:r>
            <a:r>
              <a:rPr lang="fi-FI" altLang="fi-FI" sz="2400" dirty="0"/>
              <a:t>, saksofonisti Romppanen)</a:t>
            </a:r>
          </a:p>
          <a:p>
            <a:pPr>
              <a:buFontTx/>
              <a:buChar char="-"/>
            </a:pPr>
            <a:r>
              <a:rPr lang="fi-FI" altLang="fi-FI" sz="2400" dirty="0"/>
              <a:t> soitto-oppilas, alikersantti, </a:t>
            </a:r>
            <a:endParaRPr lang="fi-FI" altLang="fi-FI" sz="2400" dirty="0" smtClean="0"/>
          </a:p>
          <a:p>
            <a:r>
              <a:rPr lang="fi-FI" altLang="fi-FI" sz="2400" dirty="0" smtClean="0"/>
              <a:t>ylimatruusi </a:t>
            </a:r>
            <a:endParaRPr lang="fi-FI" altLang="fi-FI" sz="2400" dirty="0"/>
          </a:p>
          <a:p>
            <a:pPr>
              <a:buFontTx/>
              <a:buChar char="-"/>
            </a:pPr>
            <a:r>
              <a:rPr lang="fi-FI" altLang="fi-FI" sz="2400" dirty="0"/>
              <a:t>Suomen Joutsenella 1934-35</a:t>
            </a:r>
          </a:p>
          <a:p>
            <a:pPr>
              <a:buFontTx/>
              <a:buChar char="-"/>
            </a:pPr>
            <a:r>
              <a:rPr lang="fi-FI" altLang="fi-FI" sz="2400" dirty="0"/>
              <a:t> Helsinkiin 1.10.1936 </a:t>
            </a:r>
            <a:endParaRPr lang="en-US" altLang="fi-FI" sz="2400" dirty="0"/>
          </a:p>
        </p:txBody>
      </p:sp>
      <p:pic>
        <p:nvPicPr>
          <p:cNvPr id="3" name="Picture 5" descr="Onn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18" y="1676402"/>
            <a:ext cx="7380582" cy="518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302" y="134637"/>
            <a:ext cx="2850205" cy="436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21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5" y="16042"/>
            <a:ext cx="11061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42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546" y="516085"/>
            <a:ext cx="43794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i-FI" altLang="fi-FI" sz="2400" dirty="0"/>
              <a:t> Helsingin konservatorio (vasta 1939 Sibelius-Akatemia) 1937-1939, 1943 piano, klarinetti, orkesterin johto</a:t>
            </a:r>
          </a:p>
          <a:p>
            <a:pPr>
              <a:buFontTx/>
              <a:buChar char="-"/>
            </a:pPr>
            <a:r>
              <a:rPr lang="fi-FI" altLang="fi-FI" sz="2400" dirty="0"/>
              <a:t> Ravintola Lepakko, </a:t>
            </a:r>
            <a:r>
              <a:rPr lang="fi-FI" altLang="fi-FI" sz="2400" dirty="0" err="1"/>
              <a:t>Roxy</a:t>
            </a:r>
            <a:r>
              <a:rPr lang="fi-FI" altLang="fi-FI" sz="2400" dirty="0"/>
              <a:t>-orkesteri </a:t>
            </a:r>
          </a:p>
          <a:p>
            <a:pPr>
              <a:buFontTx/>
              <a:buChar char="-"/>
            </a:pPr>
            <a:r>
              <a:rPr lang="fi-FI" altLang="fi-FI" sz="2400" dirty="0"/>
              <a:t> 1938-1939 </a:t>
            </a:r>
            <a:r>
              <a:rPr lang="fi-FI" altLang="fi-FI" sz="2400" dirty="0" err="1"/>
              <a:t>Dallapén</a:t>
            </a:r>
            <a:r>
              <a:rPr lang="fi-FI" altLang="fi-FI" sz="2400" dirty="0"/>
              <a:t> muusikoksi</a:t>
            </a:r>
          </a:p>
          <a:p>
            <a:pPr>
              <a:buFontTx/>
              <a:buChar char="-"/>
            </a:pPr>
            <a:r>
              <a:rPr lang="fi-FI" altLang="fi-FI" sz="2400" dirty="0"/>
              <a:t> Ensilevytykset 1937 (Meripojan polkka, Iltatähti, Terveiset kruunajaisjuhlilta, Laineiden </a:t>
            </a:r>
            <a:r>
              <a:rPr lang="fi-FI" altLang="fi-FI" sz="2400" dirty="0" smtClean="0"/>
              <a:t>leikkiä)</a:t>
            </a:r>
          </a:p>
          <a:p>
            <a:pPr>
              <a:buFontTx/>
              <a:buChar char="-"/>
            </a:pPr>
            <a:r>
              <a:rPr lang="fi-FI" altLang="fi-FI" sz="2400" dirty="0" smtClean="0"/>
              <a:t>1940-42 </a:t>
            </a:r>
            <a:r>
              <a:rPr lang="fi-FI" altLang="fi-FI" sz="2400" dirty="0"/>
              <a:t>kymmenkunta soololevyä</a:t>
            </a:r>
          </a:p>
          <a:p>
            <a:pPr>
              <a:buFontTx/>
              <a:buChar char="-"/>
            </a:pPr>
            <a:r>
              <a:rPr lang="fi-FI" altLang="fi-FI" sz="2400" dirty="0"/>
              <a:t> Masan Harmonikkaorkesteri, n. 50 levytystä 1938-1939</a:t>
            </a:r>
          </a:p>
          <a:p>
            <a:pPr>
              <a:buFontTx/>
              <a:buChar char="-"/>
            </a:pPr>
            <a:r>
              <a:rPr lang="fi-FI" altLang="fi-FI" sz="2400" dirty="0"/>
              <a:t> Studiomuusikkona 1938-1939 Fazer, Levytukku, PSO</a:t>
            </a:r>
            <a:endParaRPr lang="en-US" altLang="fi-FI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181" y="1807428"/>
            <a:ext cx="3362819" cy="49259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24" y="0"/>
            <a:ext cx="2099167" cy="316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75" y="1606808"/>
            <a:ext cx="3192640" cy="2497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24" y="3613452"/>
            <a:ext cx="2284885" cy="2337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821" y="4594832"/>
            <a:ext cx="2563862" cy="192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419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010" y="1679682"/>
            <a:ext cx="29036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i-FI" altLang="fi-FI" sz="2400" dirty="0"/>
              <a:t> Vesterinen ja Katajavuori lähtevät tammikuussa 1939 </a:t>
            </a:r>
            <a:r>
              <a:rPr lang="fi-FI" altLang="fi-FI" sz="2400" dirty="0" err="1"/>
              <a:t>Dallapésta</a:t>
            </a:r>
            <a:r>
              <a:rPr lang="fi-FI" altLang="fi-FI" sz="2400" dirty="0"/>
              <a:t> </a:t>
            </a:r>
          </a:p>
          <a:p>
            <a:pPr>
              <a:buFontTx/>
              <a:buChar char="-"/>
            </a:pPr>
            <a:r>
              <a:rPr lang="fi-FI" altLang="fi-FI" sz="2400" dirty="0"/>
              <a:t> Onni Laihanen p + </a:t>
            </a:r>
            <a:r>
              <a:rPr lang="fi-FI" altLang="fi-FI" sz="2400" dirty="0" err="1"/>
              <a:t>acc</a:t>
            </a:r>
            <a:r>
              <a:rPr lang="fi-FI" altLang="fi-FI" sz="2400" dirty="0"/>
              <a:t> </a:t>
            </a:r>
            <a:r>
              <a:rPr lang="fi-FI" altLang="fi-FI" sz="2400" dirty="0" err="1"/>
              <a:t>Dallapéssa</a:t>
            </a:r>
            <a:r>
              <a:rPr lang="fi-FI" altLang="fi-FI" sz="2400" dirty="0"/>
              <a:t> 1939, 1940-1941</a:t>
            </a:r>
          </a:p>
          <a:p>
            <a:pPr>
              <a:buFontTx/>
              <a:buChar char="-"/>
            </a:pPr>
            <a:r>
              <a:rPr lang="fi-FI" altLang="fi-FI" sz="2400" dirty="0"/>
              <a:t> Bruno </a:t>
            </a:r>
            <a:r>
              <a:rPr lang="fi-FI" altLang="fi-FI" sz="2400" dirty="0" err="1"/>
              <a:t>Laakon</a:t>
            </a:r>
            <a:r>
              <a:rPr lang="fi-FI" altLang="fi-FI" sz="2400" dirty="0"/>
              <a:t> ”Lepakot</a:t>
            </a:r>
            <a:r>
              <a:rPr lang="fi-FI" altLang="fi-FI" sz="2400" dirty="0" smtClean="0"/>
              <a:t>”</a:t>
            </a:r>
          </a:p>
          <a:p>
            <a:pPr>
              <a:buFontTx/>
              <a:buChar char="-"/>
            </a:pPr>
            <a:r>
              <a:rPr lang="fi-FI" altLang="fi-FI" sz="2400" dirty="0" smtClean="0"/>
              <a:t>Levytykset Paavo</a:t>
            </a:r>
          </a:p>
          <a:p>
            <a:r>
              <a:rPr lang="fi-FI" altLang="fi-FI" sz="2400" dirty="0" smtClean="0"/>
              <a:t>Raivosen kanssa</a:t>
            </a:r>
          </a:p>
          <a:p>
            <a:r>
              <a:rPr lang="fi-FI" altLang="fi-FI" sz="2400" dirty="0"/>
              <a:t>e</a:t>
            </a:r>
            <a:r>
              <a:rPr lang="fi-FI" altLang="fi-FI" sz="2400" dirty="0" smtClean="0"/>
              <a:t>lokuussa 1939</a:t>
            </a:r>
            <a:endParaRPr lang="fi-FI" altLang="fi-FI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31" y="449177"/>
            <a:ext cx="8867094" cy="607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10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8337" y="705854"/>
            <a:ext cx="306404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fi-FI" altLang="fi-FI" sz="2400" dirty="0" smtClean="0"/>
              <a:t>harmonikkamestaruus </a:t>
            </a:r>
            <a:r>
              <a:rPr lang="fi-FI" altLang="fi-FI" sz="2400" dirty="0"/>
              <a:t>1941, 1942, 1943 ja </a:t>
            </a:r>
            <a:r>
              <a:rPr lang="fi-FI" altLang="fi-FI" sz="2400" dirty="0" smtClean="0"/>
              <a:t>1945</a:t>
            </a:r>
            <a:endParaRPr lang="fi-FI" altLang="fi-FI" sz="2400" dirty="0"/>
          </a:p>
          <a:p>
            <a:pPr>
              <a:buFontTx/>
              <a:buChar char="-"/>
            </a:pPr>
            <a:r>
              <a:rPr lang="fi-FI" altLang="fi-FI" sz="2400" dirty="0" err="1" smtClean="0"/>
              <a:t>Dallapén</a:t>
            </a:r>
            <a:r>
              <a:rPr lang="fi-FI" altLang="fi-FI" sz="2400" dirty="0" smtClean="0"/>
              <a:t> ja Jäppilän</a:t>
            </a:r>
          </a:p>
          <a:p>
            <a:r>
              <a:rPr lang="fi-FI" altLang="fi-FI" sz="2400" dirty="0" smtClean="0"/>
              <a:t>bisnes</a:t>
            </a:r>
          </a:p>
          <a:p>
            <a:r>
              <a:rPr lang="fi-FI" altLang="fi-FI" sz="2400" dirty="0" smtClean="0"/>
              <a:t>-levytykset 1940 ja</a:t>
            </a:r>
          </a:p>
          <a:p>
            <a:r>
              <a:rPr lang="fi-FI" altLang="fi-FI" sz="2400" dirty="0" smtClean="0"/>
              <a:t>1942 Laihasen levytys-</a:t>
            </a:r>
          </a:p>
          <a:p>
            <a:r>
              <a:rPr lang="fi-FI" altLang="fi-FI" sz="2400" dirty="0"/>
              <a:t>u</a:t>
            </a:r>
            <a:r>
              <a:rPr lang="fi-FI" altLang="fi-FI" sz="2400" dirty="0" smtClean="0"/>
              <a:t>ran huippu;</a:t>
            </a:r>
          </a:p>
          <a:p>
            <a:r>
              <a:rPr lang="fi-FI" altLang="fi-FI" sz="2400" dirty="0" err="1" smtClean="0"/>
              <a:t>Guajiro</a:t>
            </a:r>
            <a:r>
              <a:rPr lang="fi-FI" altLang="fi-FI" sz="2400" dirty="0" smtClean="0"/>
              <a:t>, Aamu Kannaksella, Laatokan </a:t>
            </a:r>
          </a:p>
          <a:p>
            <a:r>
              <a:rPr lang="fi-FI" altLang="fi-FI" sz="2400" dirty="0" smtClean="0"/>
              <a:t>Laineilla sekä iskelmät;</a:t>
            </a:r>
          </a:p>
          <a:p>
            <a:r>
              <a:rPr lang="fi-FI" altLang="fi-FI" sz="2400" dirty="0" smtClean="0"/>
              <a:t>Syysorvokki, Muuttolintujen lähtö, Kaukomaita kohden, ym.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05" y="335243"/>
            <a:ext cx="8405427" cy="607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66" y="0"/>
            <a:ext cx="435873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968"/>
            <a:ext cx="8221218" cy="4780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3411" y="5680331"/>
            <a:ext cx="6687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en-US" altLang="fi-FI" dirty="0" smtClean="0"/>
              <a:t> </a:t>
            </a:r>
            <a:r>
              <a:rPr lang="en-US" altLang="fi-FI" dirty="0" err="1" smtClean="0"/>
              <a:t>Välirauhan</a:t>
            </a:r>
            <a:r>
              <a:rPr lang="en-US" altLang="fi-FI" dirty="0" smtClean="0"/>
              <a:t> </a:t>
            </a:r>
            <a:r>
              <a:rPr lang="en-US" altLang="fi-FI" dirty="0" err="1" smtClean="0"/>
              <a:t>aikana</a:t>
            </a:r>
            <a:r>
              <a:rPr lang="en-US" altLang="fi-FI" dirty="0" smtClean="0"/>
              <a:t> </a:t>
            </a:r>
            <a:r>
              <a:rPr lang="en-US" altLang="fi-FI" dirty="0" err="1" smtClean="0"/>
              <a:t>Dallapén</a:t>
            </a:r>
            <a:r>
              <a:rPr lang="en-US" altLang="fi-FI" dirty="0" smtClean="0"/>
              <a:t> </a:t>
            </a:r>
            <a:r>
              <a:rPr lang="en-US" altLang="fi-FI" dirty="0" err="1" smtClean="0"/>
              <a:t>kiertue</a:t>
            </a:r>
            <a:r>
              <a:rPr lang="en-US" altLang="fi-FI" dirty="0" smtClean="0"/>
              <a:t> </a:t>
            </a:r>
            <a:r>
              <a:rPr lang="en-US" altLang="fi-FI" dirty="0" err="1" smtClean="0"/>
              <a:t>katkeaa</a:t>
            </a:r>
            <a:r>
              <a:rPr lang="en-US" altLang="fi-FI" dirty="0" smtClean="0"/>
              <a:t> </a:t>
            </a:r>
            <a:r>
              <a:rPr lang="en-US" altLang="fi-FI" dirty="0" err="1" smtClean="0"/>
              <a:t>kesäkuun</a:t>
            </a:r>
            <a:r>
              <a:rPr lang="en-US" altLang="fi-FI" dirty="0" smtClean="0"/>
              <a:t> </a:t>
            </a:r>
            <a:r>
              <a:rPr lang="en-US" altLang="fi-FI" dirty="0" err="1" smtClean="0"/>
              <a:t>alussa</a:t>
            </a:r>
            <a:r>
              <a:rPr lang="en-US" altLang="fi-FI" dirty="0" smtClean="0"/>
              <a:t> 1941</a:t>
            </a:r>
            <a:endParaRPr lang="en-US" altLang="fi-FI" dirty="0"/>
          </a:p>
        </p:txBody>
      </p:sp>
    </p:spTree>
    <p:extLst>
      <p:ext uri="{BB962C8B-B14F-4D97-AF65-F5344CB8AC3E}">
        <p14:creationId xmlns:p14="http://schemas.microsoft.com/office/powerpoint/2010/main" val="2808629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03" y="0"/>
            <a:ext cx="10055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46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547" y="0"/>
            <a:ext cx="5768722" cy="4026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364" y="2400245"/>
            <a:ext cx="6423278" cy="4457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11" y="0"/>
            <a:ext cx="4088848" cy="40265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8337" y="4844716"/>
            <a:ext cx="2759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altLang="fi-FI" sz="2000" dirty="0" smtClean="0"/>
              <a:t>Viihdytyskiertueella erityisesti Matti Jurvan säestäjänä</a:t>
            </a:r>
            <a:endParaRPr lang="fi-FI" altLang="fi-FI" sz="2000" dirty="0"/>
          </a:p>
        </p:txBody>
      </p:sp>
    </p:spTree>
    <p:extLst>
      <p:ext uri="{BB962C8B-B14F-4D97-AF65-F5344CB8AC3E}">
        <p14:creationId xmlns:p14="http://schemas.microsoft.com/office/powerpoint/2010/main" val="250082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372</Words>
  <Application>Microsoft Office PowerPoint</Application>
  <PresentationFormat>Mukautettu</PresentationFormat>
  <Paragraphs>69</Paragraphs>
  <Slides>15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6" baseType="lpstr">
      <vt:lpstr>Office Theme</vt:lpstr>
      <vt:lpstr>Onni Laihanen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Tampereen yliopisto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Onni Laihanen</dc:title>
  <dc:creator>Marko Tikka</dc:creator>
  <cp:lastModifiedBy>Reijo Oinonen</cp:lastModifiedBy>
  <cp:revision>31</cp:revision>
  <cp:lastPrinted>2016-02-25T13:00:11Z</cp:lastPrinted>
  <dcterms:created xsi:type="dcterms:W3CDTF">2016-02-24T11:56:01Z</dcterms:created>
  <dcterms:modified xsi:type="dcterms:W3CDTF">2016-04-19T14:15:18Z</dcterms:modified>
</cp:coreProperties>
</file>